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6" r:id="rId5"/>
    <p:sldId id="261" r:id="rId6"/>
    <p:sldId id="264" r:id="rId7"/>
    <p:sldId id="265" r:id="rId8"/>
    <p:sldId id="267" r:id="rId9"/>
    <p:sldId id="269" r:id="rId10"/>
    <p:sldId id="268" r:id="rId11"/>
    <p:sldId id="271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rhocam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PESTİSİTLERİN GÜVENLİ VE ETKİLİ UYGULAMA KOŞULLARI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1"/>
            <a:ext cx="8858280" cy="14001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 smtClean="0"/>
              <a:t>	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Uygulama uygun hava şartlarında, rüzgârsız havada ve günün serin saatlerinde yapılmalıdır.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haberkibris.com/images/2011_07_02/8284b844-2011_07_0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532451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tr-TR" dirty="0" smtClean="0"/>
              <a:t>Aşırı ve Bilinçsiz </a:t>
            </a:r>
            <a:r>
              <a:rPr lang="tr-TR" dirty="0" err="1" smtClean="0"/>
              <a:t>Pestisit</a:t>
            </a:r>
            <a:r>
              <a:rPr lang="tr-TR" dirty="0" smtClean="0"/>
              <a:t> Kullanımı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525963"/>
          </a:xfrm>
        </p:spPr>
        <p:txBody>
          <a:bodyPr/>
          <a:lstStyle/>
          <a:p>
            <a:r>
              <a:rPr lang="tr-TR" dirty="0" smtClean="0"/>
              <a:t>İnsan sağlığında </a:t>
            </a:r>
          </a:p>
          <a:p>
            <a:r>
              <a:rPr lang="tr-TR" dirty="0" smtClean="0"/>
              <a:t>Kanser</a:t>
            </a:r>
          </a:p>
          <a:p>
            <a:r>
              <a:rPr lang="tr-TR" dirty="0" smtClean="0"/>
              <a:t>Doğum anormallikleri </a:t>
            </a:r>
          </a:p>
          <a:p>
            <a:r>
              <a:rPr lang="tr-TR" dirty="0" smtClean="0"/>
              <a:t>Sinir sistemi zararları </a:t>
            </a:r>
          </a:p>
          <a:p>
            <a:r>
              <a:rPr lang="tr-TR" dirty="0" smtClean="0"/>
              <a:t>Zehirlenmeler gibi olumsuz etkileri vardır. </a:t>
            </a:r>
            <a:endParaRPr lang="tr-TR" dirty="0"/>
          </a:p>
        </p:txBody>
      </p:sp>
      <p:pic>
        <p:nvPicPr>
          <p:cNvPr id="1026" name="Picture 2" descr="http://izmirbocekilaclama.com/uploads/images/images_1_2_92554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71273"/>
            <a:ext cx="4572000" cy="313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748680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hlinkClick r:id="rId2"/>
              </a:rPr>
              <a:t>www.</a:t>
            </a:r>
            <a:r>
              <a:rPr lang="tr-TR" dirty="0" err="1" smtClean="0">
                <a:hlinkClick r:id="rId2"/>
              </a:rPr>
              <a:t>sorhocam</a:t>
            </a:r>
            <a:r>
              <a:rPr lang="tr-TR" dirty="0" smtClean="0">
                <a:hlinkClick r:id="rId2"/>
              </a:rPr>
              <a:t>.com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9512" y="270892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Daha fazlası için ;</a:t>
            </a:r>
            <a:endParaRPr lang="tr-T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357167"/>
            <a:ext cx="8443914" cy="1500198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Uygulama aletinin bakım ve kalibrasyonu yapılmalıdır. </a:t>
            </a:r>
          </a:p>
        </p:txBody>
      </p:sp>
      <p:pic>
        <p:nvPicPr>
          <p:cNvPr id="7170" name="Picture 2" descr="http://www.yesilist.com/uploaded/435534543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25270"/>
            <a:ext cx="8143932" cy="4832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Uygulama sırasında herhangi bir şey yenmemeli, içilmemeli gözler ovuşturulmamalı, ağza dokunulmamalı, ilaçlama sonrası elbise değiştirilip eller ve yüz bol sabunlu su ile yıkanmalıdır. 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://www.alanbiyo.com/style/images/art/slider-box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4" name="Picture 4" descr="http://merakca.com/wp-content/uploads/2014/07/antimikrobiyal-%C3%BCr%C3%BCnler-kanser-yap%C4%B1y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86058"/>
            <a:ext cx="3884612" cy="3372059"/>
          </a:xfrm>
          <a:prstGeom prst="rect">
            <a:avLst/>
          </a:prstGeom>
          <a:noFill/>
        </p:spPr>
      </p:pic>
      <p:pic>
        <p:nvPicPr>
          <p:cNvPr id="5126" name="Picture 6" descr="pestisit depolama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4842399" cy="3152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estisi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3643338" cy="3659603"/>
          </a:xfrm>
          <a:prstGeom prst="rect">
            <a:avLst/>
          </a:prstGeom>
          <a:noFill/>
        </p:spPr>
      </p:pic>
      <p:pic>
        <p:nvPicPr>
          <p:cNvPr id="24580" name="Picture 4" descr="pestisit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8654" r="9134" b="30556"/>
          <a:stretch>
            <a:fillRect/>
          </a:stretch>
        </p:blipFill>
        <p:spPr bwMode="auto">
          <a:xfrm>
            <a:off x="3786182" y="857232"/>
            <a:ext cx="5211878" cy="3071834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0" y="4000504"/>
            <a:ext cx="266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Yanlış ilaçlama </a:t>
            </a:r>
            <a:endParaRPr lang="tr-T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857620" y="3357562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Doğru  ilaçlama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8929718" cy="25003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 smtClean="0"/>
              <a:t>	</a:t>
            </a:r>
            <a:r>
              <a:rPr lang="tr-TR" sz="3000" dirty="0" smtClean="0">
                <a:latin typeface="Times New Roman" pitchFamily="18" charset="0"/>
                <a:cs typeface="Times New Roman" pitchFamily="18" charset="0"/>
              </a:rPr>
              <a:t>Kullanılan alet ve yardımcı kaplar iş bittikten sonra iyice yıkanmalı, boşalan ilaç kapları yakılarak ya da çok derinlere gömülerek imha edilmelidir. </a:t>
            </a:r>
            <a:endParaRPr lang="tr-T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9" descr="pestisi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429132"/>
            <a:ext cx="3000396" cy="2250297"/>
          </a:xfrm>
          <a:prstGeom prst="rect">
            <a:avLst/>
          </a:prstGeom>
          <a:noFill/>
        </p:spPr>
      </p:pic>
      <p:sp>
        <p:nvSpPr>
          <p:cNvPr id="4107" name="AutoShape 11" descr="pestisi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09" name="AutoShape 13" descr="pestisi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11" name="Picture 15" descr="http://3.bp.blogspot.com/_HZU6zEYj4hk/TUAZLLxMzgI/AAAAAAAAAwc/l22Fistqf6Q/s1600/pestizide-gift-im-ob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00372"/>
            <a:ext cx="5429250" cy="319087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571612"/>
            <a:ext cx="2928958" cy="27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İlaçlama yapılırken kullanılması gereken koruyucu ekipmanlar </a:t>
            </a:r>
            <a:endParaRPr lang="tr-T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Şapkalar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Bunlar yüz ve yanağı koruma için geniş ve su geçirmez bir sertliğe sahip olmalı ve düzenli olarak temizlenmeye dayanıklı olmalıdır. </a:t>
            </a:r>
          </a:p>
          <a:p>
            <a:pPr algn="just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Maske ve güneşlikler: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Yüzü sprey damlalarından koruyan ve yeterli görüşü sağlayan özellikte olmalıdır. </a:t>
            </a:r>
          </a:p>
        </p:txBody>
      </p:sp>
      <p:pic>
        <p:nvPicPr>
          <p:cNvPr id="4" name="Picture 2" descr="http://www.sgbocekilaclama.com/wp-content/uploads/2013/04/bahce-ilacl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643314"/>
            <a:ext cx="4175979" cy="2990002"/>
          </a:xfrm>
          <a:prstGeom prst="rect">
            <a:avLst/>
          </a:prstGeom>
          <a:noFill/>
        </p:spPr>
      </p:pic>
      <p:pic>
        <p:nvPicPr>
          <p:cNvPr id="1026" name="Picture 2" descr="http://i00.i.aliimg.com/wsphoto/v0/1640819430_1/3M-1201-dust-and-poison-toxic-dust-font-b-mask-b-font-painting-formaldehyde-font-b.jpg"/>
          <p:cNvPicPr>
            <a:picLocks noChangeAspect="1" noChangeArrowheads="1"/>
          </p:cNvPicPr>
          <p:nvPr/>
        </p:nvPicPr>
        <p:blipFill>
          <a:blip r:embed="rId3" cstate="print"/>
          <a:srcRect b="7027"/>
          <a:stretch>
            <a:fillRect/>
          </a:stretch>
        </p:blipFill>
        <p:spPr bwMode="auto">
          <a:xfrm>
            <a:off x="357158" y="3901666"/>
            <a:ext cx="3786182" cy="2956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42852"/>
            <a:ext cx="850112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İş tulumu: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Bunlar dayanıklı pamuk liflerden yapılmalı ve hafif olmalıdır. Kullanılan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pestisite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bağlı olarak düzenli olarak yıkanmalıdır. </a:t>
            </a:r>
          </a:p>
          <a:p>
            <a:pPr algn="just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Önlükler: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PVC önlükler sıvı ilaçlardan korur. Kauçuk botlar: Önlükten sızan sıvının ayaklara sızmasını engeller. </a:t>
            </a:r>
          </a:p>
          <a:p>
            <a:pPr algn="just"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Eldivenler: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İnsektisit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kullanılırken PVC veya kauçuk eldivenler kullanılmalıdır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cleanpest.com/images/bahce-bocek-ilaclama.gif"/>
          <p:cNvPicPr>
            <a:picLocks noChangeAspect="1" noChangeArrowheads="1"/>
          </p:cNvPicPr>
          <p:nvPr/>
        </p:nvPicPr>
        <p:blipFill>
          <a:blip r:embed="rId2" cstate="print"/>
          <a:srcRect r="13450"/>
          <a:stretch>
            <a:fillRect/>
          </a:stretch>
        </p:blipFill>
        <p:spPr bwMode="auto">
          <a:xfrm>
            <a:off x="5926312" y="3857628"/>
            <a:ext cx="3217688" cy="2695574"/>
          </a:xfrm>
          <a:prstGeom prst="rect">
            <a:avLst/>
          </a:prstGeom>
          <a:noFill/>
        </p:spPr>
      </p:pic>
      <p:pic>
        <p:nvPicPr>
          <p:cNvPr id="5" name="Picture 4" descr="http://www.alanbiyo.com/style/images/art/slider-box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600474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tr-TR" dirty="0" smtClean="0"/>
              <a:t>Aşırı ve Bilinçsiz </a:t>
            </a:r>
            <a:r>
              <a:rPr lang="tr-TR" dirty="0" err="1" smtClean="0"/>
              <a:t>Pestisit</a:t>
            </a:r>
            <a:r>
              <a:rPr lang="tr-TR" dirty="0" smtClean="0"/>
              <a:t> Kullanımı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/>
          <a:lstStyle/>
          <a:p>
            <a:r>
              <a:rPr lang="tr-TR" dirty="0" smtClean="0"/>
              <a:t>Hava kirliliğine </a:t>
            </a:r>
          </a:p>
          <a:p>
            <a:r>
              <a:rPr lang="tr-TR" dirty="0" smtClean="0"/>
              <a:t>Çevre kirliliğine </a:t>
            </a:r>
          </a:p>
          <a:p>
            <a:r>
              <a:rPr lang="tr-TR" dirty="0" smtClean="0"/>
              <a:t>Su kirliliği</a:t>
            </a:r>
          </a:p>
        </p:txBody>
      </p:sp>
      <p:pic>
        <p:nvPicPr>
          <p:cNvPr id="2050" name="Picture 2" descr="http://cevreci.files.wordpress.com/2009/12/sukirlilig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3496576" cy="3574278"/>
          </a:xfrm>
          <a:prstGeom prst="rect">
            <a:avLst/>
          </a:prstGeom>
          <a:noFill/>
        </p:spPr>
      </p:pic>
      <p:pic>
        <p:nvPicPr>
          <p:cNvPr id="2052" name="Picture 4" descr="http://img715.imageshack.us/img715/6404/fullwid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52" y="3717032"/>
            <a:ext cx="2513486" cy="2664296"/>
          </a:xfrm>
          <a:prstGeom prst="rect">
            <a:avLst/>
          </a:prstGeom>
          <a:noFill/>
        </p:spPr>
      </p:pic>
      <p:pic>
        <p:nvPicPr>
          <p:cNvPr id="2054" name="Picture 6" descr="http://cografyabilimi.net/wp-content/uploads/2012/12/deniz_kirliligi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199992"/>
            <a:ext cx="2555776" cy="2658008"/>
          </a:xfrm>
          <a:prstGeom prst="rect">
            <a:avLst/>
          </a:prstGeom>
          <a:noFill/>
        </p:spPr>
      </p:pic>
      <p:pic>
        <p:nvPicPr>
          <p:cNvPr id="2056" name="Picture 8" descr="http://3.bp.blogspot.com/_7y0ydCp3gNM/SYtOjoy77lI/AAAAAAAAAO8/7rM4swVaxW8/s320/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71999"/>
            <a:ext cx="3048000" cy="2286001"/>
          </a:xfrm>
          <a:prstGeom prst="rect">
            <a:avLst/>
          </a:prstGeom>
          <a:noFill/>
        </p:spPr>
      </p:pic>
      <p:pic>
        <p:nvPicPr>
          <p:cNvPr id="2058" name="Picture 10" descr="http://www.delinetciler.org/attachments/36245d1377435253-su-kaynaklarinin-kirlenmesi.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109402"/>
            <a:ext cx="2685678" cy="178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r>
              <a:rPr lang="tr-TR" dirty="0" smtClean="0"/>
              <a:t>Hedef olmayan organizmaların ölmesine (Arıların ölmesi) </a:t>
            </a:r>
          </a:p>
          <a:p>
            <a:r>
              <a:rPr lang="tr-TR" dirty="0" smtClean="0"/>
              <a:t>Zararlıların ilaca dayanıklılık kazanmasına</a:t>
            </a:r>
          </a:p>
          <a:p>
            <a:endParaRPr lang="tr-TR" dirty="0"/>
          </a:p>
        </p:txBody>
      </p:sp>
      <p:pic>
        <p:nvPicPr>
          <p:cNvPr id="23554" name="Picture 2" descr="http://3.bp.blogspot.com/-vghaZyuG01U/UW5k2gW-mFI/AAAAAAAAAs0/3H7AhRiddy4/s1600/KAN%C4%B0%C4%B0RFAN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4232039" cy="3140968"/>
          </a:xfrm>
          <a:prstGeom prst="rect">
            <a:avLst/>
          </a:prstGeom>
          <a:noFill/>
        </p:spPr>
      </p:pic>
      <p:pic>
        <p:nvPicPr>
          <p:cNvPr id="23556" name="Picture 4" descr="adana &amp; b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4201649" cy="3151237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923928" y="623731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Arılar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149</Words>
  <Application>Microsoft Office PowerPoint</Application>
  <PresentationFormat>Ekran Gösterisi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PESTİSİTLERİN GÜVENLİ VE ETKİLİ UYGULAMA KOŞULLARI</vt:lpstr>
      <vt:lpstr>Slayt 2</vt:lpstr>
      <vt:lpstr>Slayt 3</vt:lpstr>
      <vt:lpstr>Slayt 4</vt:lpstr>
      <vt:lpstr>Slayt 5</vt:lpstr>
      <vt:lpstr>İlaçlama yapılırken kullanılması gereken koruyucu ekipmanlar </vt:lpstr>
      <vt:lpstr>Slayt 7</vt:lpstr>
      <vt:lpstr>Aşırı ve Bilinçsiz Pestisit Kullanımı</vt:lpstr>
      <vt:lpstr>Slayt 9</vt:lpstr>
      <vt:lpstr>Aşırı ve Bilinçsiz Pestisit Kullanımı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Ozan</dc:creator>
  <cp:lastModifiedBy>W7</cp:lastModifiedBy>
  <cp:revision>26</cp:revision>
  <dcterms:created xsi:type="dcterms:W3CDTF">2015-03-06T12:14:01Z</dcterms:created>
  <dcterms:modified xsi:type="dcterms:W3CDTF">2016-05-12T17:56:14Z</dcterms:modified>
</cp:coreProperties>
</file>